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sldIdLst>
    <p:sldId id="256" r:id="rId3"/>
  </p:sldIdLst>
  <p:sldSz cx="6858000" cy="9906000" type="A4"/>
  <p:notesSz cx="6858000" cy="9144000"/>
  <p:embeddedFontLst>
    <p:embeddedFont>
      <p:font typeface="Calibri" panose="020F0502020204030204" charset="0"/>
      <p:regular r:id="rId7"/>
      <p:bold r:id="rId8"/>
      <p:italic r:id="rId9"/>
      <p:boldItalic r:id="rId10"/>
    </p:embeddedFont>
  </p:embeddedFontLst>
  <p:custDataLst>
    <p:tags r:id="rId11"/>
  </p:custDataLst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18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75" d="100"/>
          <a:sy n="75" d="100"/>
        </p:scale>
        <p:origin x="3174" y="78"/>
      </p:cViewPr>
      <p:guideLst>
        <p:guide orient="horz" pos="3118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font" Target="fonts/font3.fntdata"/><Relationship Id="rId8" Type="http://schemas.openxmlformats.org/officeDocument/2006/relationships/font" Target="fonts/font2.fntdata"/><Relationship Id="rId7" Type="http://schemas.openxmlformats.org/officeDocument/2006/relationships/font" Target="fonts/font1.fntdata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gs" Target="tags/tag1.xml"/><Relationship Id="rId10" Type="http://schemas.openxmlformats.org/officeDocument/2006/relationships/font" Target="fonts/font4.fntdata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BAB96-5998-3B47-941E-D43740377743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43948-BAF9-F24B-9B20-B339AA25D1AF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BAB96-5998-3B47-941E-D43740377743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43948-BAF9-F24B-9B20-B339AA25D1AF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BAB96-5998-3B47-941E-D43740377743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43948-BAF9-F24B-9B20-B339AA25D1AF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BAB96-5998-3B47-941E-D43740377743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43948-BAF9-F24B-9B20-B339AA25D1AF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BAB96-5998-3B47-941E-D43740377743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43948-BAF9-F24B-9B20-B339AA25D1AF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BAB96-5998-3B47-941E-D43740377743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43948-BAF9-F24B-9B20-B339AA25D1AF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BAB96-5998-3B47-941E-D43740377743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43948-BAF9-F24B-9B20-B339AA25D1AF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BAB96-5998-3B47-941E-D43740377743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43948-BAF9-F24B-9B20-B339AA25D1AF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BAB96-5998-3B47-941E-D43740377743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43948-BAF9-F24B-9B20-B339AA25D1AF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BAB96-5998-3B47-941E-D43740377743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43948-BAF9-F24B-9B20-B339AA25D1AF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BAB96-5998-3B47-941E-D43740377743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43948-BAF9-F24B-9B20-B339AA25D1AF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BAB96-5998-3B47-941E-D43740377743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443948-BAF9-F24B-9B20-B339AA25D1AF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 panose="020B0604020202020204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 panose="020B0604020202020204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 panose="020B0604020202020204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 panose="020B0604020202020204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0.jpg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600"/>
            <a:ext cx="6858000" cy="9697986"/>
          </a:xfrm>
          <a:prstGeom prst="rect">
            <a:avLst/>
          </a:prstGeom>
        </p:spPr>
      </p:pic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53465" y="1751886"/>
            <a:ext cx="4914900" cy="6049433"/>
          </a:xfrm>
        </p:spPr>
        <p:txBody>
          <a:bodyPr>
            <a:normAutofit/>
          </a:bodyPr>
          <a:lstStyle/>
          <a:p>
            <a:endParaRPr lang="zh-CN" altLang="en-US" sz="4800">
              <a:solidFill>
                <a:schemeClr val="tx1"/>
              </a:solidFill>
              <a:latin typeface="+mn-ea"/>
              <a:cs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PP_MARK_KEY" val="4bddf1d3-26b5-4daa-bbdb-23236fcec22c"/>
  <p:tag name="COMMONDATA" val="eyJoZGlkIjoiMWIyOWIwMjZjN2I3NGM5ZGU5MjdhZWIyYWYwYWZiNWUifQ=="/>
</p:tagLst>
</file>

<file path=ppt/theme/theme1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>A4 纸张(210x297 毫米)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宋体</vt:lpstr>
      <vt:lpstr>Wingdings</vt:lpstr>
      <vt:lpstr>Arial</vt:lpstr>
      <vt:lpstr>方正公文小标宋</vt:lpstr>
      <vt:lpstr>微软雅黑</vt:lpstr>
      <vt:lpstr>Arial Unicode MS</vt:lpstr>
      <vt:lpstr>Calibri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Pro</dc:creator>
  <cp:lastModifiedBy>筱爱丽丝</cp:lastModifiedBy>
  <cp:revision>7</cp:revision>
  <dcterms:created xsi:type="dcterms:W3CDTF">2021-05-19T11:00:00Z</dcterms:created>
  <dcterms:modified xsi:type="dcterms:W3CDTF">2025-03-05T03:06:28Z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EA4222E2C4284A0390E1685F4C36B892_13</vt:lpwstr>
  </property>
  <property fmtid="{D5CDD505-2E9C-101B-9397-08002B2CF9AE}" pid="3" name="KSOProductBuildVer">
    <vt:lpwstr>2052-12.1.0.20305</vt:lpwstr>
  </property>
</Properties>
</file>